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2" roundtripDataSignature="AMtx7mg8NzIf3zSsejm13o6m1s0Gc4Er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.png"/><Relationship Id="rId13" Type="http://schemas.openxmlformats.org/officeDocument/2006/relationships/image" Target="../media/image10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5" Type="http://schemas.openxmlformats.org/officeDocument/2006/relationships/image" Target="../media/image1.png"/><Relationship Id="rId14" Type="http://schemas.openxmlformats.org/officeDocument/2006/relationships/image" Target="../media/image4.png"/><Relationship Id="rId16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22" Type="http://schemas.openxmlformats.org/officeDocument/2006/relationships/image" Target="../media/image38.png"/><Relationship Id="rId21" Type="http://schemas.openxmlformats.org/officeDocument/2006/relationships/image" Target="../media/image32.png"/><Relationship Id="rId24" Type="http://schemas.openxmlformats.org/officeDocument/2006/relationships/image" Target="../media/image41.png"/><Relationship Id="rId23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26" Type="http://schemas.openxmlformats.org/officeDocument/2006/relationships/image" Target="../media/image49.png"/><Relationship Id="rId25" Type="http://schemas.openxmlformats.org/officeDocument/2006/relationships/image" Target="../media/image40.png"/><Relationship Id="rId28" Type="http://schemas.openxmlformats.org/officeDocument/2006/relationships/image" Target="../media/image39.gif"/><Relationship Id="rId27" Type="http://schemas.openxmlformats.org/officeDocument/2006/relationships/image" Target="../media/image4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29" Type="http://schemas.openxmlformats.org/officeDocument/2006/relationships/image" Target="../media/image47.gif"/><Relationship Id="rId7" Type="http://schemas.openxmlformats.org/officeDocument/2006/relationships/image" Target="../media/image22.png"/><Relationship Id="rId8" Type="http://schemas.openxmlformats.org/officeDocument/2006/relationships/image" Target="../media/image25.png"/><Relationship Id="rId11" Type="http://schemas.openxmlformats.org/officeDocument/2006/relationships/image" Target="../media/image21.png"/><Relationship Id="rId10" Type="http://schemas.openxmlformats.org/officeDocument/2006/relationships/image" Target="../media/image27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5" Type="http://schemas.openxmlformats.org/officeDocument/2006/relationships/image" Target="../media/image24.png"/><Relationship Id="rId14" Type="http://schemas.openxmlformats.org/officeDocument/2006/relationships/image" Target="../media/image37.png"/><Relationship Id="rId17" Type="http://schemas.openxmlformats.org/officeDocument/2006/relationships/image" Target="../media/image61.png"/><Relationship Id="rId16" Type="http://schemas.openxmlformats.org/officeDocument/2006/relationships/image" Target="../media/image23.png"/><Relationship Id="rId19" Type="http://schemas.openxmlformats.org/officeDocument/2006/relationships/image" Target="../media/image28.png"/><Relationship Id="rId18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83.png"/><Relationship Id="rId42" Type="http://schemas.openxmlformats.org/officeDocument/2006/relationships/image" Target="../media/image85.png"/><Relationship Id="rId41" Type="http://schemas.openxmlformats.org/officeDocument/2006/relationships/image" Target="../media/image84.png"/><Relationship Id="rId44" Type="http://schemas.openxmlformats.org/officeDocument/2006/relationships/image" Target="../media/image24.png"/><Relationship Id="rId43" Type="http://schemas.openxmlformats.org/officeDocument/2006/relationships/image" Target="../media/image37.png"/><Relationship Id="rId46" Type="http://schemas.openxmlformats.org/officeDocument/2006/relationships/image" Target="../media/image61.png"/><Relationship Id="rId4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57.png"/><Relationship Id="rId48" Type="http://schemas.openxmlformats.org/officeDocument/2006/relationships/image" Target="../media/image28.png"/><Relationship Id="rId47" Type="http://schemas.openxmlformats.org/officeDocument/2006/relationships/image" Target="../media/image29.png"/><Relationship Id="rId49" Type="http://schemas.openxmlformats.org/officeDocument/2006/relationships/image" Target="../media/image35.png"/><Relationship Id="rId5" Type="http://schemas.openxmlformats.org/officeDocument/2006/relationships/image" Target="../media/image56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Relationship Id="rId31" Type="http://schemas.openxmlformats.org/officeDocument/2006/relationships/image" Target="../media/image75.png"/><Relationship Id="rId30" Type="http://schemas.openxmlformats.org/officeDocument/2006/relationships/image" Target="../media/image72.png"/><Relationship Id="rId33" Type="http://schemas.openxmlformats.org/officeDocument/2006/relationships/image" Target="../media/image70.png"/><Relationship Id="rId32" Type="http://schemas.openxmlformats.org/officeDocument/2006/relationships/image" Target="../media/image73.png"/><Relationship Id="rId35" Type="http://schemas.openxmlformats.org/officeDocument/2006/relationships/image" Target="../media/image81.png"/><Relationship Id="rId34" Type="http://schemas.openxmlformats.org/officeDocument/2006/relationships/image" Target="../media/image77.png"/><Relationship Id="rId37" Type="http://schemas.openxmlformats.org/officeDocument/2006/relationships/image" Target="../media/image80.png"/><Relationship Id="rId36" Type="http://schemas.openxmlformats.org/officeDocument/2006/relationships/image" Target="../media/image79.png"/><Relationship Id="rId39" Type="http://schemas.openxmlformats.org/officeDocument/2006/relationships/image" Target="../media/image82.png"/><Relationship Id="rId38" Type="http://schemas.openxmlformats.org/officeDocument/2006/relationships/image" Target="../media/image78.png"/><Relationship Id="rId20" Type="http://schemas.openxmlformats.org/officeDocument/2006/relationships/image" Target="../media/image62.png"/><Relationship Id="rId22" Type="http://schemas.openxmlformats.org/officeDocument/2006/relationships/image" Target="../media/image65.png"/><Relationship Id="rId21" Type="http://schemas.openxmlformats.org/officeDocument/2006/relationships/image" Target="../media/image63.png"/><Relationship Id="rId24" Type="http://schemas.openxmlformats.org/officeDocument/2006/relationships/image" Target="../media/image66.png"/><Relationship Id="rId23" Type="http://schemas.openxmlformats.org/officeDocument/2006/relationships/image" Target="../media/image76.png"/><Relationship Id="rId26" Type="http://schemas.openxmlformats.org/officeDocument/2006/relationships/image" Target="../media/image68.png"/><Relationship Id="rId25" Type="http://schemas.openxmlformats.org/officeDocument/2006/relationships/image" Target="../media/image89.png"/><Relationship Id="rId28" Type="http://schemas.openxmlformats.org/officeDocument/2006/relationships/image" Target="../media/image71.png"/><Relationship Id="rId27" Type="http://schemas.openxmlformats.org/officeDocument/2006/relationships/image" Target="../media/image69.png"/><Relationship Id="rId29" Type="http://schemas.openxmlformats.org/officeDocument/2006/relationships/image" Target="../media/image74.png"/><Relationship Id="rId51" Type="http://schemas.openxmlformats.org/officeDocument/2006/relationships/image" Target="../media/image38.png"/><Relationship Id="rId50" Type="http://schemas.openxmlformats.org/officeDocument/2006/relationships/image" Target="../media/image32.png"/><Relationship Id="rId53" Type="http://schemas.openxmlformats.org/officeDocument/2006/relationships/image" Target="../media/image41.png"/><Relationship Id="rId52" Type="http://schemas.openxmlformats.org/officeDocument/2006/relationships/image" Target="../media/image34.png"/><Relationship Id="rId11" Type="http://schemas.openxmlformats.org/officeDocument/2006/relationships/image" Target="../media/image52.png"/><Relationship Id="rId55" Type="http://schemas.openxmlformats.org/officeDocument/2006/relationships/image" Target="../media/image49.png"/><Relationship Id="rId10" Type="http://schemas.openxmlformats.org/officeDocument/2006/relationships/image" Target="../media/image51.png"/><Relationship Id="rId54" Type="http://schemas.openxmlformats.org/officeDocument/2006/relationships/image" Target="../media/image40.png"/><Relationship Id="rId13" Type="http://schemas.openxmlformats.org/officeDocument/2006/relationships/image" Target="../media/image50.png"/><Relationship Id="rId12" Type="http://schemas.openxmlformats.org/officeDocument/2006/relationships/image" Target="../media/image53.png"/><Relationship Id="rId56" Type="http://schemas.openxmlformats.org/officeDocument/2006/relationships/image" Target="../media/image44.png"/><Relationship Id="rId15" Type="http://schemas.openxmlformats.org/officeDocument/2006/relationships/image" Target="../media/image58.png"/><Relationship Id="rId14" Type="http://schemas.openxmlformats.org/officeDocument/2006/relationships/image" Target="../media/image54.png"/><Relationship Id="rId17" Type="http://schemas.openxmlformats.org/officeDocument/2006/relationships/image" Target="../media/image67.png"/><Relationship Id="rId16" Type="http://schemas.openxmlformats.org/officeDocument/2006/relationships/image" Target="../media/image60.png"/><Relationship Id="rId19" Type="http://schemas.openxmlformats.org/officeDocument/2006/relationships/image" Target="../media/image64.png"/><Relationship Id="rId18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"/>
          <p:cNvSpPr txBox="1"/>
          <p:nvPr/>
        </p:nvSpPr>
        <p:spPr>
          <a:xfrm>
            <a:off x="2438400" y="2140863"/>
            <a:ext cx="4267200" cy="861774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00" scaled="0"/>
          </a:gra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99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Module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4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5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6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7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8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 rotWithShape="1">
          <a:blip r:embed="rId9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 rotWithShape="1">
          <a:blip r:embed="rId10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 rotWithShape="1">
          <a:blip r:embed="rId11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 rotWithShape="1">
          <a:blip r:embed="rId12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 rotWithShape="1">
          <a:blip r:embed="rId13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 rotWithShape="1">
          <a:blip r:embed="rId14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"/>
          <p:cNvPicPr preferRelativeResize="0"/>
          <p:nvPr/>
        </p:nvPicPr>
        <p:blipFill rotWithShape="1">
          <a:blip r:embed="rId15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 rotWithShape="1">
          <a:blip r:embed="rId16">
            <a:alphaModFix/>
          </a:blip>
          <a:srcRect b="18731" l="24639" r="15886" t="30928"/>
          <a:stretch/>
        </p:blipFill>
        <p:spPr>
          <a:xfrm>
            <a:off x="542924" y="274321"/>
            <a:ext cx="8055953" cy="454783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"/>
          <p:cNvSpPr/>
          <p:nvPr/>
        </p:nvSpPr>
        <p:spPr>
          <a:xfrm>
            <a:off x="609601" y="282904"/>
            <a:ext cx="44195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you see from the picture 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345465" y="2419350"/>
            <a:ext cx="1870364" cy="735486"/>
          </a:xfrm>
          <a:prstGeom prst="wedgeRoundRectCallout">
            <a:avLst>
              <a:gd fmla="val 66385" name="adj1"/>
              <a:gd fmla="val 48539" name="adj2"/>
              <a:gd fmla="val 16667" name="adj3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63242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0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Can animals move ?</a:t>
            </a:r>
            <a:endParaRPr b="0" i="0" sz="19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990600" y="3310232"/>
            <a:ext cx="1014531" cy="556918"/>
          </a:xfrm>
          <a:prstGeom prst="wedgeRoundRectCallout">
            <a:avLst>
              <a:gd fmla="val 44857" name="adj1"/>
              <a:gd fmla="val -83168" name="adj2"/>
              <a:gd fmla="val 16667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225425" algn="ctr" dir="5220000" dist="50800">
              <a:srgbClr val="000000">
                <a:alpha val="3294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YES</a:t>
            </a:r>
            <a:endParaRPr b="1" i="0" sz="19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571250" y="683675"/>
            <a:ext cx="1700400" cy="939900"/>
          </a:xfrm>
          <a:prstGeom prst="wedgeRoundRectCallout">
            <a:avLst>
              <a:gd fmla="val 67146" name="adj1"/>
              <a:gd fmla="val 39321" name="adj2"/>
              <a:gd fmla="val 16667" name="adj3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63242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0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Can plants move ?</a:t>
            </a:r>
            <a:endParaRPr b="0" i="0" sz="19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838200" y="1898120"/>
            <a:ext cx="1014600" cy="456600"/>
          </a:xfrm>
          <a:prstGeom prst="wedgeRoundRectCallout">
            <a:avLst>
              <a:gd fmla="val 43167" name="adj1"/>
              <a:gd fmla="val -85562" name="adj2"/>
              <a:gd fmla="val 16667" name="adj3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225425" algn="ctr" dir="5220000" dist="50800">
              <a:srgbClr val="000000">
                <a:alpha val="3294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</a:t>
            </a:r>
            <a:endParaRPr b="1" i="0" sz="19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5486400" y="423896"/>
            <a:ext cx="3048000" cy="456679"/>
          </a:xfrm>
          <a:prstGeom prst="wedgeRoundRectCallout">
            <a:avLst>
              <a:gd fmla="val -46516" name="adj1"/>
              <a:gd fmla="val 9132" name="adj2"/>
              <a:gd fmla="val 16667" name="adj3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But the answer is </a:t>
            </a:r>
            <a:r>
              <a:rPr b="1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YES</a:t>
            </a:r>
            <a:endParaRPr b="1" i="0" sz="19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571500" y="342900"/>
            <a:ext cx="7962900" cy="809035"/>
          </a:xfrm>
          <a:prstGeom prst="wedgeRoundRectCallout">
            <a:avLst>
              <a:gd fmla="val -49449" name="adj1"/>
              <a:gd fmla="val 20664" name="adj2"/>
              <a:gd fmla="val 16667" name="adj3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Animals  can move from one place to another and this motion is called as Locomotion</a:t>
            </a:r>
            <a:endParaRPr b="0" i="0" sz="19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3"/>
          <p:cNvPicPr preferRelativeResize="0"/>
          <p:nvPr/>
        </p:nvPicPr>
        <p:blipFill rotWithShape="1">
          <a:blip r:embed="rId3">
            <a:alphaModFix/>
          </a:blip>
          <a:srcRect b="18731" l="24639" r="15886" t="30928"/>
          <a:stretch/>
        </p:blipFill>
        <p:spPr>
          <a:xfrm>
            <a:off x="539318" y="285108"/>
            <a:ext cx="8052231" cy="453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3"/>
          <p:cNvPicPr preferRelativeResize="0"/>
          <p:nvPr/>
        </p:nvPicPr>
        <p:blipFill rotWithShape="1">
          <a:blip r:embed="rId4">
            <a:alphaModFix/>
          </a:blip>
          <a:srcRect b="18731" l="24639" r="15886" t="30928"/>
          <a:stretch/>
        </p:blipFill>
        <p:spPr>
          <a:xfrm>
            <a:off x="539318" y="285108"/>
            <a:ext cx="8052231" cy="45345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"/>
          <p:cNvSpPr txBox="1"/>
          <p:nvPr/>
        </p:nvSpPr>
        <p:spPr>
          <a:xfrm>
            <a:off x="3733800" y="2190750"/>
            <a:ext cx="7553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FC7876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9600">
              <a:solidFill>
                <a:srgbClr val="FC787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597242" y="304817"/>
            <a:ext cx="7937157" cy="374904"/>
          </a:xfrm>
          <a:prstGeom prst="wedgeRoundRectCallout">
            <a:avLst>
              <a:gd fmla="val -48112" name="adj1"/>
              <a:gd fmla="val 16740" name="adj2"/>
              <a:gd fmla="val 16667" name="adj3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Locomotion is coordinated by nervous system and muscular system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597242" y="303559"/>
            <a:ext cx="3484045" cy="377421"/>
          </a:xfrm>
          <a:prstGeom prst="wedgeRoundRectCallout">
            <a:avLst>
              <a:gd fmla="val -43746" name="adj1"/>
              <a:gd fmla="val 21441" name="adj2"/>
              <a:gd fmla="val 16667" name="adj3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But how do plants move ?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"/>
          <p:cNvPicPr preferRelativeResize="0"/>
          <p:nvPr/>
        </p:nvPicPr>
        <p:blipFill rotWithShape="1">
          <a:blip r:embed="rId3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5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6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 rotWithShape="1">
          <a:blip r:embed="rId7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8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 rotWithShape="1">
          <a:blip r:embed="rId9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10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 rotWithShape="1">
          <a:blip r:embed="rId11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 rotWithShape="1">
          <a:blip r:embed="rId12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 rotWithShape="1">
          <a:blip r:embed="rId13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 rotWithShape="1">
          <a:blip r:embed="rId14">
            <a:alphaModFix/>
          </a:blip>
          <a:srcRect b="19479" l="24524" r="46371" t="31711"/>
          <a:stretch/>
        </p:blipFill>
        <p:spPr>
          <a:xfrm>
            <a:off x="594475" y="1604833"/>
            <a:ext cx="2367800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"/>
          <p:cNvPicPr preferRelativeResize="0"/>
          <p:nvPr/>
        </p:nvPicPr>
        <p:blipFill rotWithShape="1">
          <a:blip r:embed="rId15">
            <a:alphaModFix/>
          </a:blip>
          <a:srcRect b="19481" l="24524" r="46371" t="31709"/>
          <a:stretch/>
        </p:blipFill>
        <p:spPr>
          <a:xfrm>
            <a:off x="594475" y="1604835"/>
            <a:ext cx="2367800" cy="317671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"/>
          <p:cNvSpPr/>
          <p:nvPr/>
        </p:nvSpPr>
        <p:spPr>
          <a:xfrm>
            <a:off x="838200" y="663320"/>
            <a:ext cx="47361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Plants move in response to external stimulus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4"/>
          <p:cNvPicPr preferRelativeResize="0"/>
          <p:nvPr/>
        </p:nvPicPr>
        <p:blipFill rotWithShape="1">
          <a:blip r:embed="rId14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4"/>
          <p:cNvPicPr preferRelativeResize="0"/>
          <p:nvPr/>
        </p:nvPicPr>
        <p:blipFill rotWithShape="1">
          <a:blip r:embed="rId15">
            <a:alphaModFix/>
          </a:blip>
          <a:srcRect b="19481" l="54524" r="15476" t="31709"/>
          <a:stretch/>
        </p:blipFill>
        <p:spPr>
          <a:xfrm>
            <a:off x="3048000" y="1613861"/>
            <a:ext cx="2440646" cy="317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/>
          <p:cNvPicPr preferRelativeResize="0"/>
          <p:nvPr/>
        </p:nvPicPr>
        <p:blipFill rotWithShape="1">
          <a:blip r:embed="rId16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4"/>
          <p:cNvPicPr preferRelativeResize="0"/>
          <p:nvPr/>
        </p:nvPicPr>
        <p:blipFill rotWithShape="1">
          <a:blip r:embed="rId17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4"/>
          <p:cNvPicPr preferRelativeResize="0"/>
          <p:nvPr/>
        </p:nvPicPr>
        <p:blipFill rotWithShape="1">
          <a:blip r:embed="rId18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4"/>
          <p:cNvPicPr preferRelativeResize="0"/>
          <p:nvPr/>
        </p:nvPicPr>
        <p:blipFill rotWithShape="1">
          <a:blip r:embed="rId19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 rotWithShape="1">
          <a:blip r:embed="rId20">
            <a:alphaModFix/>
          </a:blip>
          <a:srcRect b="19479" l="54525" r="15475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 rotWithShape="1">
          <a:blip r:embed="rId21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 rotWithShape="1">
          <a:blip r:embed="rId22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23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 rotWithShape="1">
          <a:blip r:embed="rId24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25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26">
            <a:alphaModFix/>
          </a:blip>
          <a:srcRect b="19479" l="54524" r="15476" t="31711"/>
          <a:stretch/>
        </p:blipFill>
        <p:spPr>
          <a:xfrm>
            <a:off x="3048000" y="1613859"/>
            <a:ext cx="2440646" cy="317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27">
            <a:alphaModFix/>
          </a:blip>
          <a:srcRect b="19479" l="54524" r="15476" t="31711"/>
          <a:stretch/>
        </p:blipFill>
        <p:spPr>
          <a:xfrm>
            <a:off x="3048000" y="1613861"/>
            <a:ext cx="2440646" cy="3176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\192.168.1.18\mt_school\2014_15\01 STATE_BOARD_MH\ENGLISH_MED\TAT_2014 - 15\10th std\Biology\Chapter 11\images\6125822.gif" id="84" name="Google Shape;84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937896" y="1708698"/>
            <a:ext cx="2209800" cy="2987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5055254" y="653018"/>
            <a:ext cx="2008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and due to growth.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4"/>
          <p:cNvGrpSpPr/>
          <p:nvPr/>
        </p:nvGrpSpPr>
        <p:grpSpPr>
          <a:xfrm>
            <a:off x="4677983" y="411025"/>
            <a:ext cx="3551523" cy="1991147"/>
            <a:chOff x="673038" y="2800350"/>
            <a:chExt cx="3551523" cy="1991147"/>
          </a:xfrm>
        </p:grpSpPr>
        <p:pic>
          <p:nvPicPr>
            <p:cNvPr id="87" name="Google Shape;87;p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734588" y="2800350"/>
              <a:ext cx="1489973" cy="1991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4"/>
            <p:cNvSpPr/>
            <p:nvPr/>
          </p:nvSpPr>
          <p:spPr>
            <a:xfrm>
              <a:off x="673038" y="2817751"/>
              <a:ext cx="2448793" cy="1350389"/>
            </a:xfrm>
            <a:prstGeom prst="wedgeEllipseCallout">
              <a:avLst>
                <a:gd fmla="val 49753" name="adj1"/>
                <a:gd fmla="val 43994" name="adj2"/>
              </a:avLst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But what causes movement in plants 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4"/>
          <p:cNvSpPr/>
          <p:nvPr/>
        </p:nvSpPr>
        <p:spPr>
          <a:xfrm>
            <a:off x="1524000" y="981730"/>
            <a:ext cx="1276168" cy="523220"/>
          </a:xfrm>
          <a:prstGeom prst="rect">
            <a:avLst/>
          </a:prstGeom>
          <a:gradFill>
            <a:gsLst>
              <a:gs pos="0">
                <a:srgbClr val="C8B2E9">
                  <a:alpha val="49803"/>
                </a:srgbClr>
              </a:gs>
              <a:gs pos="35000">
                <a:srgbClr val="D6CAED">
                  <a:alpha val="49803"/>
                </a:srgbClr>
              </a:gs>
              <a:gs pos="100000">
                <a:srgbClr val="EFE8FA">
                  <a:alpha val="49803"/>
                </a:srgbClr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No !!!</a:t>
            </a:r>
            <a:endParaRPr b="1" sz="2800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1191034" y="1002245"/>
            <a:ext cx="5209766" cy="778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movement is coordinated by chemicals called as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HORMONES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586835" y="322821"/>
            <a:ext cx="4911922" cy="400110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Let us study movements in plants :</a:t>
            </a:r>
            <a:endParaRPr b="1" sz="20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cxnSp>
        <p:nvCxnSpPr>
          <p:cNvPr id="92" name="Google Shape;92;p4"/>
          <p:cNvCxnSpPr/>
          <p:nvPr/>
        </p:nvCxnSpPr>
        <p:spPr>
          <a:xfrm>
            <a:off x="1447800" y="1604833"/>
            <a:ext cx="848134" cy="48014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93" name="Google Shape;93;p4"/>
          <p:cNvSpPr/>
          <p:nvPr/>
        </p:nvSpPr>
        <p:spPr>
          <a:xfrm>
            <a:off x="530460" y="958850"/>
            <a:ext cx="1107840" cy="646331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Stimulus is Light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4"/>
          <p:cNvCxnSpPr/>
          <p:nvPr/>
        </p:nvCxnSpPr>
        <p:spPr>
          <a:xfrm flipH="1">
            <a:off x="4953000" y="2376071"/>
            <a:ext cx="838200" cy="26565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95" name="Google Shape;95;p4"/>
          <p:cNvSpPr/>
          <p:nvPr/>
        </p:nvSpPr>
        <p:spPr>
          <a:xfrm>
            <a:off x="5735011" y="1755841"/>
            <a:ext cx="1218624" cy="646331"/>
          </a:xfrm>
          <a:prstGeom prst="rect">
            <a:avLst/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Stimulus is touch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" name="Google Shape;96;p4"/>
          <p:cNvGrpSpPr/>
          <p:nvPr/>
        </p:nvGrpSpPr>
        <p:grpSpPr>
          <a:xfrm>
            <a:off x="4572000" y="421982"/>
            <a:ext cx="3677162" cy="1991147"/>
            <a:chOff x="547399" y="2800350"/>
            <a:chExt cx="3677162" cy="1991147"/>
          </a:xfrm>
        </p:grpSpPr>
        <p:pic>
          <p:nvPicPr>
            <p:cNvPr id="97" name="Google Shape;97;p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734588" y="2800350"/>
              <a:ext cx="1489973" cy="1991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4"/>
            <p:cNvSpPr/>
            <p:nvPr/>
          </p:nvSpPr>
          <p:spPr>
            <a:xfrm>
              <a:off x="547399" y="2800350"/>
              <a:ext cx="2693672" cy="1350389"/>
            </a:xfrm>
            <a:prstGeom prst="wedgeEllipseCallout">
              <a:avLst>
                <a:gd fmla="val 49753" name="adj1"/>
                <a:gd fmla="val 43994" name="adj2"/>
              </a:avLst>
            </a:prstGeom>
            <a:gradFill>
              <a:gsLst>
                <a:gs pos="0">
                  <a:srgbClr val="C8B2E9"/>
                </a:gs>
                <a:gs pos="35000">
                  <a:srgbClr val="D6CAED"/>
                </a:gs>
                <a:gs pos="100000">
                  <a:srgbClr val="EFE8FA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plants have muscular system and nervous system ?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6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6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1929086" y="323850"/>
            <a:ext cx="4295231" cy="439541"/>
          </a:xfrm>
          <a:prstGeom prst="rect">
            <a:avLst/>
          </a:prstGeom>
          <a:gradFill>
            <a:gsLst>
              <a:gs pos="0">
                <a:srgbClr val="759336"/>
              </a:gs>
              <a:gs pos="80000">
                <a:srgbClr val="99C247"/>
              </a:gs>
              <a:gs pos="100000">
                <a:srgbClr val="9BC545"/>
              </a:gs>
            </a:gsLst>
            <a:lin ang="16200000" scaled="0"/>
          </a:gradFill>
          <a:ln cap="flat" cmpd="sng" w="9525">
            <a:solidFill>
              <a:srgbClr val="97B85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Let us study Plant movements</a:t>
            </a:r>
            <a:endParaRPr b="1" sz="2000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609600" y="755650"/>
            <a:ext cx="61594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external stimulus plants shows two types of movements.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984249" y="1135618"/>
            <a:ext cx="2247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plant growing 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1562100" y="1428750"/>
            <a:ext cx="7878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89446" y="1833371"/>
            <a:ext cx="3134829" cy="646331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movements are called as 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Growth dependent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286501" y="1064220"/>
            <a:ext cx="22478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this plant growing 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7016513" y="1458406"/>
            <a:ext cx="7878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5410200" y="1800820"/>
            <a:ext cx="3109595" cy="646331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Such movements are called as</a:t>
            </a: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Growth independent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 rotWithShape="1">
          <a:blip r:embed="rId5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 rotWithShape="1">
          <a:blip r:embed="rId6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 rotWithShape="1">
          <a:blip r:embed="rId7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8">
            <a:alphaModFix/>
          </a:blip>
          <a:srcRect b="19129" l="24003" r="15816" t="30868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9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10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11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12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13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14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15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16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17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18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19">
            <a:alphaModFix/>
          </a:blip>
          <a:srcRect b="19127" l="24003" r="15816" t="30868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20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/>
          <p:cNvPicPr preferRelativeResize="0"/>
          <p:nvPr/>
        </p:nvPicPr>
        <p:blipFill rotWithShape="1">
          <a:blip r:embed="rId21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22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23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24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25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26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27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28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29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30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31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32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33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34">
            <a:alphaModFix/>
          </a:blip>
          <a:srcRect b="18554" l="24003" r="15816" t="31441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35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36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37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38">
            <a:alphaModFix/>
          </a:blip>
          <a:srcRect b="19129" l="24003" r="15816" t="30868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5"/>
          <p:cNvPicPr preferRelativeResize="0"/>
          <p:nvPr/>
        </p:nvPicPr>
        <p:blipFill rotWithShape="1">
          <a:blip r:embed="rId39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"/>
          <p:cNvPicPr preferRelativeResize="0"/>
          <p:nvPr/>
        </p:nvPicPr>
        <p:blipFill rotWithShape="1">
          <a:blip r:embed="rId40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41">
            <a:alphaModFix/>
          </a:blip>
          <a:srcRect b="19129" l="24003" r="15816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42">
            <a:alphaModFix/>
          </a:blip>
          <a:srcRect b="19129" l="24005" r="15815" t="30867"/>
          <a:stretch/>
        </p:blipFill>
        <p:spPr>
          <a:xfrm>
            <a:off x="606730" y="2544277"/>
            <a:ext cx="3021857" cy="200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43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4">
            <a:alphaModFix/>
          </a:blip>
          <a:srcRect b="19481" l="54524" r="15476" t="31709"/>
          <a:stretch/>
        </p:blipFill>
        <p:spPr>
          <a:xfrm>
            <a:off x="3689350" y="2169236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5"/>
          <p:cNvPicPr preferRelativeResize="0"/>
          <p:nvPr/>
        </p:nvPicPr>
        <p:blipFill rotWithShape="1">
          <a:blip r:embed="rId45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6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47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48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9">
            <a:alphaModFix/>
          </a:blip>
          <a:srcRect b="19479" l="54525" r="15475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/>
          <p:cNvPicPr preferRelativeResize="0"/>
          <p:nvPr/>
        </p:nvPicPr>
        <p:blipFill rotWithShape="1">
          <a:blip r:embed="rId50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51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/>
          <p:cNvPicPr preferRelativeResize="0"/>
          <p:nvPr/>
        </p:nvPicPr>
        <p:blipFill rotWithShape="1">
          <a:blip r:embed="rId52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53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5"/>
          <p:cNvPicPr preferRelativeResize="0"/>
          <p:nvPr/>
        </p:nvPicPr>
        <p:blipFill rotWithShape="1">
          <a:blip r:embed="rId54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55">
            <a:alphaModFix/>
          </a:blip>
          <a:srcRect b="19479" l="54524" r="15476" t="31711"/>
          <a:stretch/>
        </p:blipFill>
        <p:spPr>
          <a:xfrm>
            <a:off x="3689350" y="2169235"/>
            <a:ext cx="1841146" cy="2396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56">
            <a:alphaModFix/>
          </a:blip>
          <a:srcRect b="19479" l="54524" r="15476" t="31711"/>
          <a:stretch/>
        </p:blipFill>
        <p:spPr>
          <a:xfrm>
            <a:off x="3689350" y="2169236"/>
            <a:ext cx="1841146" cy="239641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/>
          <p:nvPr/>
        </p:nvSpPr>
        <p:spPr>
          <a:xfrm>
            <a:off x="1066802" y="438150"/>
            <a:ext cx="2247899" cy="369332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Growth dependent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152901" y="451882"/>
            <a:ext cx="2247899" cy="369332"/>
          </a:xfrm>
          <a:prstGeom prst="rect">
            <a:avLst/>
          </a:prstGeom>
          <a:gradFill>
            <a:gsLst>
              <a:gs pos="0">
                <a:srgbClr val="C8B2E9"/>
              </a:gs>
              <a:gs pos="35000">
                <a:srgbClr val="D6CAED"/>
              </a:gs>
              <a:gs pos="100000">
                <a:srgbClr val="EFE8FA"/>
              </a:gs>
            </a:gsLst>
            <a:lin ang="16200000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Growth independent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1035324" y="807482"/>
            <a:ext cx="44243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of these movements are coordinated by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HORMONES</a:t>
            </a:r>
            <a:endParaRPr sz="22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1371600" y="742950"/>
            <a:ext cx="2621174" cy="1225446"/>
          </a:xfrm>
          <a:prstGeom prst="cloud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Movement is  dependent on growth</a:t>
            </a:r>
            <a:endParaRPr sz="1800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1353926" y="305681"/>
            <a:ext cx="2621174" cy="1631069"/>
          </a:xfrm>
          <a:prstGeom prst="cloud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If growth is prevented there will be no Movement</a:t>
            </a:r>
            <a:endParaRPr sz="1800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5943600" y="657820"/>
            <a:ext cx="2621174" cy="1347991"/>
          </a:xfrm>
          <a:prstGeom prst="cloudCallout">
            <a:avLst>
              <a:gd fmla="val 243" name="adj1"/>
              <a:gd fmla="val 60617" name="adj2"/>
            </a:avLst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303BD"/>
                </a:solidFill>
                <a:latin typeface="Calibri"/>
                <a:ea typeface="Calibri"/>
                <a:cs typeface="Calibri"/>
                <a:sym typeface="Calibri"/>
              </a:rPr>
              <a:t>Movement is not dependent on growth</a:t>
            </a:r>
            <a:endParaRPr sz="1800">
              <a:solidFill>
                <a:srgbClr val="0303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5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6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7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8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9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2013-07-31T12:47:49Z</dcterms:created>
  <dc:creator>Admin</dc:creator>
</cp:coreProperties>
</file>